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по </a:t>
            </a:r>
            <a:r>
              <a:rPr lang="ru-RU" sz="2800" dirty="0" smtClean="0"/>
              <a:t>управлению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76662" y="442055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</a:t>
            </a:r>
            <a:r>
              <a:rPr lang="ru-RU" dirty="0" smtClean="0"/>
              <a:t>Михаил</a:t>
            </a:r>
            <a:endParaRPr lang="en-US" dirty="0" smtClean="0"/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КЭ-403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</a:t>
            </a:r>
            <a:r>
              <a:rPr lang="en-US" dirty="0" smtClean="0"/>
              <a:t>20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текущих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1377805"/>
            <a:ext cx="9347921" cy="46565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1" y="1205344"/>
            <a:ext cx="2447554" cy="5313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6" y="1205345"/>
            <a:ext cx="2432428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4" y="1115191"/>
            <a:ext cx="2393427" cy="5181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90" y="1115191"/>
            <a:ext cx="2371422" cy="5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/>
              <a:t>написание отзыва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134</Words>
  <Application>Microsoft Office PowerPoint</Application>
  <PresentationFormat>Широкоэкранный</PresentationFormat>
  <Paragraphs>36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написание отзыва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52</cp:revision>
  <dcterms:created xsi:type="dcterms:W3CDTF">2020-05-25T08:37:09Z</dcterms:created>
  <dcterms:modified xsi:type="dcterms:W3CDTF">2024-12-27T04:30:45Z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